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75" d="100"/>
          <a:sy n="75" d="100"/>
        </p:scale>
        <p:origin x="1374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B4AF-289B-41CD-BEC4-DA510D584B43}" type="datetimeFigureOut">
              <a:rPr lang="en-ZA" smtClean="0"/>
              <a:t>2024/01/03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7DD6-C1D5-4601-A1D6-104D7D0C61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655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B4AF-289B-41CD-BEC4-DA510D584B43}" type="datetimeFigureOut">
              <a:rPr lang="en-ZA" smtClean="0"/>
              <a:t>2024/01/03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7DD6-C1D5-4601-A1D6-104D7D0C61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432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B4AF-289B-41CD-BEC4-DA510D584B43}" type="datetimeFigureOut">
              <a:rPr lang="en-ZA" smtClean="0"/>
              <a:t>2024/01/03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7DD6-C1D5-4601-A1D6-104D7D0C61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801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B4AF-289B-41CD-BEC4-DA510D584B43}" type="datetimeFigureOut">
              <a:rPr lang="en-ZA" smtClean="0"/>
              <a:t>2024/01/03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7DD6-C1D5-4601-A1D6-104D7D0C61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421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B4AF-289B-41CD-BEC4-DA510D584B43}" type="datetimeFigureOut">
              <a:rPr lang="en-ZA" smtClean="0"/>
              <a:t>2024/01/03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7DD6-C1D5-4601-A1D6-104D7D0C61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755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B4AF-289B-41CD-BEC4-DA510D584B43}" type="datetimeFigureOut">
              <a:rPr lang="en-ZA" smtClean="0"/>
              <a:t>2024/01/03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7DD6-C1D5-4601-A1D6-104D7D0C61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236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B4AF-289B-41CD-BEC4-DA510D584B43}" type="datetimeFigureOut">
              <a:rPr lang="en-ZA" smtClean="0"/>
              <a:t>2024/01/03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7DD6-C1D5-4601-A1D6-104D7D0C61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575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B4AF-289B-41CD-BEC4-DA510D584B43}" type="datetimeFigureOut">
              <a:rPr lang="en-ZA" smtClean="0"/>
              <a:t>2024/01/03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7DD6-C1D5-4601-A1D6-104D7D0C61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681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B4AF-289B-41CD-BEC4-DA510D584B43}" type="datetimeFigureOut">
              <a:rPr lang="en-ZA" smtClean="0"/>
              <a:t>2024/01/03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7DD6-C1D5-4601-A1D6-104D7D0C61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571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B4AF-289B-41CD-BEC4-DA510D584B43}" type="datetimeFigureOut">
              <a:rPr lang="en-ZA" smtClean="0"/>
              <a:t>2024/01/03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7DD6-C1D5-4601-A1D6-104D7D0C61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242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B4AF-289B-41CD-BEC4-DA510D584B43}" type="datetimeFigureOut">
              <a:rPr lang="en-ZA" smtClean="0"/>
              <a:t>2024/01/03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7DD6-C1D5-4601-A1D6-104D7D0C61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498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B4AF-289B-41CD-BEC4-DA510D584B43}" type="datetimeFigureOut">
              <a:rPr lang="en-ZA" smtClean="0"/>
              <a:t>2024/01/03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7DD6-C1D5-4601-A1D6-104D7D0C61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41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85928"/>
            <a:ext cx="11497056" cy="64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23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70688"/>
            <a:ext cx="11497056" cy="65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9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" y="170688"/>
            <a:ext cx="11564112" cy="65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42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" y="158496"/>
            <a:ext cx="11539728" cy="65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0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" y="256032"/>
            <a:ext cx="12051792" cy="63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9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58496"/>
            <a:ext cx="11588496" cy="65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34112"/>
            <a:ext cx="11588496" cy="658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89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2192"/>
            <a:ext cx="12070080" cy="68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0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" y="24384"/>
            <a:ext cx="12094464" cy="68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4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88976"/>
            <a:ext cx="11594592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4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" y="173736"/>
            <a:ext cx="11539728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9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" y="182880"/>
            <a:ext cx="11564112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2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82880"/>
            <a:ext cx="11588496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82880"/>
            <a:ext cx="11515344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1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" y="170688"/>
            <a:ext cx="11564112" cy="65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0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79832"/>
            <a:ext cx="11588496" cy="649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2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" y="158496"/>
            <a:ext cx="11539728" cy="65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14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EZ-Drive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Etienne van Tonder</dc:creator>
  <cp:lastModifiedBy>Etienne van Tonder</cp:lastModifiedBy>
  <cp:revision>13</cp:revision>
  <dcterms:created xsi:type="dcterms:W3CDTF">2024-01-03T09:54:08Z</dcterms:created>
  <dcterms:modified xsi:type="dcterms:W3CDTF">2024-01-03T20:19:22Z</dcterms:modified>
</cp:coreProperties>
</file>